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099CE-D9A4-4D27-A02E-56E79F65060A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B86CC-46BD-4A84-97AC-183200EA78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842-584E-4807-8318-B3A4EE97E1A1}" type="datetime1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ED3-CE4E-4768-B5B5-909B887DAB04}" type="datetime1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49B-F739-47E7-BF97-E55891DB2734}" type="datetime1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68F4-5A03-448D-9F13-66EDD40923E7}" type="datetime1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CBA3-0F6C-4323-AA6F-6571D813D4E9}" type="datetime1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B7AB-6019-45EC-875C-D222B4DB2B6A}" type="datetime1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B78F-EBBD-4A25-937D-61A9A8C17444}" type="datetime1">
              <a:rPr lang="en-US" smtClean="0"/>
              <a:t>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85A4-5C40-424E-9716-4B8FE71B2B42}" type="datetime1">
              <a:rPr lang="en-US" smtClean="0"/>
              <a:t>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C08F-78AE-4334-97F3-C8D9F83F3D50}" type="datetime1">
              <a:rPr lang="en-US" smtClean="0"/>
              <a:t>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F1DF-6391-4165-968E-DD31FD6485F3}" type="datetime1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1F35-0F27-4C63-B08C-A20E4BADB41B}" type="datetime1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9A08-0C7A-4439-94DF-74C287E1E32C}" type="datetime1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Mbafactory by Technsocial.com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6EBAE-C384-47C1-8EE8-63042FA55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Sales Officer (Modern Trade) Job Responsibility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47950"/>
            <a:ext cx="6400800" cy="1314450"/>
          </a:xfrm>
        </p:spPr>
        <p:txBody>
          <a:bodyPr/>
          <a:lstStyle/>
          <a:p>
            <a:r>
              <a:rPr lang="en-US" dirty="0" smtClean="0"/>
              <a:t>ITC</a:t>
            </a:r>
          </a:p>
          <a:p>
            <a:endParaRPr lang="en-US" dirty="0"/>
          </a:p>
        </p:txBody>
      </p:sp>
      <p:pic>
        <p:nvPicPr>
          <p:cNvPr id="4" name="Picture 3" descr="itc-sales-officer-j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314700"/>
            <a:ext cx="1447800" cy="98598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8651"/>
            <a:ext cx="7772400" cy="3886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/>
              <a:t>Plan, </a:t>
            </a:r>
            <a:r>
              <a:rPr lang="en-US" b="1" dirty="0" smtClean="0"/>
              <a:t>Direct </a:t>
            </a:r>
            <a:r>
              <a:rPr lang="en-US" b="1" dirty="0"/>
              <a:t>and </a:t>
            </a:r>
            <a:r>
              <a:rPr lang="en-US" b="1" dirty="0" smtClean="0"/>
              <a:t>Implement </a:t>
            </a:r>
            <a:r>
              <a:rPr lang="en-US" b="1" dirty="0"/>
              <a:t>Sales strategies and programs to achieve or exceed the sales objectives for the Company.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-1371600" y="6286500"/>
            <a:ext cx="76200" cy="1143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Key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Maintain consistent contact and provide sales and service to all (retailers and distributors) in his specific assigned Region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Ensure </a:t>
            </a:r>
            <a:r>
              <a:rPr lang="en-US" dirty="0"/>
              <a:t>optimum utilization of resources in his area of responsibility particularly sales/promotional budget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Assist </a:t>
            </a:r>
            <a:r>
              <a:rPr lang="en-US" dirty="0"/>
              <a:t>ASM with promotional ideas to increase business within the region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Achieve </a:t>
            </a:r>
            <a:r>
              <a:rPr lang="en-US" dirty="0"/>
              <a:t>sales revenue numbers, budget and profit goals for your assigned Region.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Key Responsibility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Assist </a:t>
            </a:r>
            <a:r>
              <a:rPr lang="en-US" dirty="0"/>
              <a:t>in managing monthly/quarterly/annual sales budgets and objectives within your Region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Understand </a:t>
            </a:r>
            <a:r>
              <a:rPr lang="en-US" dirty="0"/>
              <a:t>and utilize syndicated data to identify sales opportunities and develop sales presentations for assigned Region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feedback to management from key retail and distributor customers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regularly scheduled sales calls on all major customers within your region.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Key Responsibility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Provide feedback to management from key retail and distributor customers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regularly scheduled sales calls on all major customers within your region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Regular </a:t>
            </a:r>
            <a:r>
              <a:rPr lang="en-US" dirty="0"/>
              <a:t>communications of sales calls and results to ASM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monthly sales reports, monthly expense reports and any assigned reports to Area Sales Manager in a timely manner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Key Responsibility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Regular </a:t>
            </a:r>
            <a:r>
              <a:rPr lang="en-US" dirty="0"/>
              <a:t>contact with retailers and distributors to ensure seamless continuity of </a:t>
            </a:r>
            <a:r>
              <a:rPr lang="en-US" dirty="0" smtClean="0"/>
              <a:t>efforts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Execute </a:t>
            </a:r>
            <a:r>
              <a:rPr lang="en-US" dirty="0"/>
              <a:t>the sales volume numbers, trade spending objectives and any other goals given by ASM. - Specific interaction with marketing, i.e. Sales Support materials, etc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Identify </a:t>
            </a:r>
            <a:r>
              <a:rPr lang="en-US" dirty="0"/>
              <a:t>and track all industry trends and issues, i.e. - natural and retail growth, distributor changes, opportunities, segment variations, etc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Recommend </a:t>
            </a:r>
            <a:r>
              <a:rPr lang="en-US" dirty="0"/>
              <a:t>an expedient/appropriate action plan to the Area Sales Manager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Key Responsibility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Implement </a:t>
            </a:r>
            <a:r>
              <a:rPr lang="en-US" dirty="0"/>
              <a:t>all tracking/reporting tools, in conjunction with Finance, Customer service, etc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Assist </a:t>
            </a:r>
            <a:r>
              <a:rPr lang="en-US" dirty="0"/>
              <a:t>in managing your Regional budget by SKU and trade spending for all brands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Track </a:t>
            </a:r>
            <a:r>
              <a:rPr lang="en-US" dirty="0"/>
              <a:t>and report all competitive activities.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Mbafactory by Technsocial.com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131</Words>
  <Application>Microsoft Office PowerPoint</Application>
  <PresentationFormat>On-screen Show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Sales Officer (Modern Trade) Job Responsibility</vt:lpstr>
      <vt:lpstr>Plan, Direct and Implement Sales strategies and programs to achieve or exceed the sales objectives for the Company.</vt:lpstr>
      <vt:lpstr>Key Responsibility</vt:lpstr>
      <vt:lpstr>Key Responsibility</vt:lpstr>
      <vt:lpstr>Key Responsibility</vt:lpstr>
      <vt:lpstr>Key Responsibility</vt:lpstr>
      <vt:lpstr>Key Responsibility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Officer (Modern Trade) Job Responsibility</dc:title>
  <dc:creator>virat</dc:creator>
  <cp:lastModifiedBy>virat</cp:lastModifiedBy>
  <cp:revision>11</cp:revision>
  <dcterms:created xsi:type="dcterms:W3CDTF">2023-01-02T12:26:58Z</dcterms:created>
  <dcterms:modified xsi:type="dcterms:W3CDTF">2023-01-03T03:01:03Z</dcterms:modified>
</cp:coreProperties>
</file>